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4/26/2021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1A89AD-FBB3-4B61-889F-F3B0C1495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142" y="2295968"/>
            <a:ext cx="11252367" cy="3714215"/>
          </a:xfrm>
        </p:spPr>
        <p:txBody>
          <a:bodyPr>
            <a:normAutofit/>
          </a:bodyPr>
          <a:lstStyle/>
          <a:p>
            <a:pPr algn="ctr"/>
            <a:r>
              <a:rPr lang="pl-PL" sz="9600" dirty="0">
                <a:latin typeface="Bell MT" panose="02020503060305020303" pitchFamily="18" charset="0"/>
              </a:rPr>
              <a:t>Dzień ziemi</a:t>
            </a:r>
            <a:endParaRPr lang="en-US" sz="9600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8253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043565B-F0CD-4149-84D5-099B06683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062" y="1538056"/>
            <a:ext cx="9603275" cy="2556769"/>
          </a:xfrm>
        </p:spPr>
        <p:txBody>
          <a:bodyPr>
            <a:normAutofit fontScale="90000"/>
          </a:bodyPr>
          <a:lstStyle/>
          <a:p>
            <a:pPr algn="ctr"/>
            <a:br>
              <a:rPr lang="pl-PL" dirty="0"/>
            </a:br>
            <a:br>
              <a:rPr lang="pl-PL" dirty="0"/>
            </a:br>
            <a:r>
              <a:rPr lang="pl-PL" sz="7300" dirty="0">
                <a:latin typeface="Bell MT" panose="02020503060305020303" pitchFamily="18" charset="0"/>
              </a:rPr>
              <a:t>Moje </a:t>
            </a:r>
            <a:br>
              <a:rPr lang="pl-PL" sz="7300" dirty="0">
                <a:latin typeface="Bell MT" panose="02020503060305020303" pitchFamily="18" charset="0"/>
              </a:rPr>
            </a:br>
            <a:r>
              <a:rPr lang="pl-PL" sz="7300" dirty="0" err="1">
                <a:latin typeface="Bell MT" panose="02020503060305020303" pitchFamily="18" charset="0"/>
              </a:rPr>
              <a:t>eko</a:t>
            </a:r>
            <a:r>
              <a:rPr lang="pl-PL" sz="7300" dirty="0">
                <a:latin typeface="Bell MT" panose="02020503060305020303" pitchFamily="18" charset="0"/>
              </a:rPr>
              <a:t> działania</a:t>
            </a:r>
            <a:endParaRPr lang="en-US" sz="6000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3008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68021A-1A74-4CDD-9458-A893651DE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228" y="455018"/>
            <a:ext cx="9603275" cy="859455"/>
          </a:xfrm>
        </p:spPr>
        <p:txBody>
          <a:bodyPr/>
          <a:lstStyle/>
          <a:p>
            <a:pPr algn="ctr"/>
            <a:r>
              <a:rPr lang="pl-PL" dirty="0">
                <a:latin typeface="Bell MT" panose="02020503060305020303" pitchFamily="18" charset="0"/>
              </a:rPr>
              <a:t>Segregowanie śmieci</a:t>
            </a:r>
            <a:endParaRPr lang="en-US" dirty="0">
              <a:latin typeface="Bell MT" panose="02020503060305020303" pitchFamily="18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3F3B304-C34D-485B-BF12-2D2FC8567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181" y="2013552"/>
            <a:ext cx="4144105" cy="24848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C01BC3AA-7723-481F-9C98-4312824D9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7265" y="1980645"/>
            <a:ext cx="3829727" cy="25506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16D390C3-A223-4999-9AEE-BA8D1E3531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2568" y="3176480"/>
            <a:ext cx="2681241" cy="35749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16525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18DD69-F267-451A-9BA1-9E4585275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latin typeface="Bell MT" panose="02020503060305020303" pitchFamily="18" charset="0"/>
              </a:rPr>
              <a:t>Torba wielorazowego użytku</a:t>
            </a:r>
            <a:endParaRPr lang="en-US" dirty="0">
              <a:latin typeface="Bell MT" panose="02020503060305020303" pitchFamily="18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03BC93D-2521-4DA8-8F38-96798546A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579" y="2152774"/>
            <a:ext cx="3429000" cy="4203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096BF97-7EB7-49E3-9720-7A47B56F7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9912" y="3145420"/>
            <a:ext cx="4183415" cy="32110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706648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155C0A-9FB5-416F-A961-4D07F88F9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585926"/>
            <a:ext cx="9603275" cy="690779"/>
          </a:xfrm>
        </p:spPr>
        <p:txBody>
          <a:bodyPr/>
          <a:lstStyle/>
          <a:p>
            <a:pPr algn="ctr"/>
            <a:r>
              <a:rPr lang="pl-PL" dirty="0">
                <a:latin typeface="Bell MT" panose="02020503060305020303" pitchFamily="18" charset="0"/>
              </a:rPr>
              <a:t>kompostownik</a:t>
            </a:r>
            <a:endParaRPr lang="en-US" dirty="0">
              <a:latin typeface="Bell MT" panose="02020503060305020303" pitchFamily="18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6C588FF-B4BA-4971-BD35-B482F71AC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18" y="3284559"/>
            <a:ext cx="4488032" cy="29875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6B195150-1096-4043-998B-B9F54E0601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3672" y="3138349"/>
            <a:ext cx="3924300" cy="31337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20532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30354-F382-4D03-9216-73A5DB482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683120"/>
            <a:ext cx="9603275" cy="708535"/>
          </a:xfrm>
        </p:spPr>
        <p:txBody>
          <a:bodyPr/>
          <a:lstStyle/>
          <a:p>
            <a:pPr algn="ctr"/>
            <a:r>
              <a:rPr lang="pl-PL" dirty="0">
                <a:latin typeface="Bell MT" panose="02020503060305020303" pitchFamily="18" charset="0"/>
              </a:rPr>
              <a:t>22 kwietnia Dzień ziemi</a:t>
            </a:r>
            <a:endParaRPr lang="en-US" dirty="0">
              <a:latin typeface="Bell MT" panose="02020503060305020303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58025A2-C5E3-4A5A-85D0-0B08143ECF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latin typeface="Bell MT" panose="02020503060305020303" pitchFamily="18" charset="0"/>
              </a:rPr>
              <a:t>Dzień Ziemi – znany też jako Światowy Dzień Ziemi lub Międzynarodowy Dzień Ziemi. Akcje prowadzone corocznie wiosną, których celem jest promowanie postaw proekologicznych w społeczeństwie. </a:t>
            </a:r>
          </a:p>
          <a:p>
            <a:r>
              <a:rPr lang="pl-PL" dirty="0">
                <a:latin typeface="Bell MT" panose="02020503060305020303" pitchFamily="18" charset="0"/>
              </a:rPr>
              <a:t>Organizatorzy Dnia Ziemi chcą uświadomić politykom i obywatelom, jak kruchy jest ekosystem planety ludzi. </a:t>
            </a:r>
          </a:p>
          <a:p>
            <a:r>
              <a:rPr lang="pl-PL" dirty="0">
                <a:latin typeface="Bell MT" panose="02020503060305020303" pitchFamily="18" charset="0"/>
              </a:rPr>
              <a:t>Na obchody składa się zwykle wiele wydarzeń organizowanych przez różnorodne instytucje.</a:t>
            </a:r>
            <a:endParaRPr lang="en-US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7310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7A7610B-E34F-4AB5-912F-A1EC69E21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976544"/>
            <a:ext cx="9603275" cy="5468644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latin typeface="Bell MT" panose="02020503060305020303" pitchFamily="18" charset="0"/>
              </a:rPr>
              <a:t>Źródła, z których</a:t>
            </a:r>
            <a:br>
              <a:rPr lang="pl-PL" dirty="0">
                <a:latin typeface="Bell MT" panose="02020503060305020303" pitchFamily="18" charset="0"/>
              </a:rPr>
            </a:br>
            <a:r>
              <a:rPr lang="pl-PL" dirty="0">
                <a:latin typeface="Bell MT" panose="02020503060305020303" pitchFamily="18" charset="0"/>
              </a:rPr>
              <a:t> korzystałam:</a:t>
            </a:r>
            <a:br>
              <a:rPr lang="pl-PL" dirty="0">
                <a:latin typeface="Bell MT" panose="02020503060305020303" pitchFamily="18" charset="0"/>
              </a:rPr>
            </a:br>
            <a:br>
              <a:rPr lang="pl-PL" dirty="0">
                <a:latin typeface="Bell MT" panose="02020503060305020303" pitchFamily="18" charset="0"/>
              </a:rPr>
            </a:br>
            <a:br>
              <a:rPr lang="pl-PL" dirty="0">
                <a:latin typeface="Bell MT" panose="02020503060305020303" pitchFamily="18" charset="0"/>
              </a:rPr>
            </a:br>
            <a:br>
              <a:rPr lang="pl-PL" dirty="0">
                <a:latin typeface="Bell MT" panose="02020503060305020303" pitchFamily="18" charset="0"/>
              </a:rPr>
            </a:br>
            <a:br>
              <a:rPr lang="pl-PL" sz="1800" dirty="0">
                <a:latin typeface="Bell MT" panose="02020503060305020303" pitchFamily="18" charset="0"/>
              </a:rPr>
            </a:br>
            <a:r>
              <a:rPr lang="pl-PL" sz="2400" dirty="0">
                <a:latin typeface="Bell MT" panose="02020503060305020303" pitchFamily="18" charset="0"/>
              </a:rPr>
              <a:t>Wikipedia</a:t>
            </a:r>
            <a:br>
              <a:rPr lang="pl-PL" sz="2400" dirty="0">
                <a:latin typeface="Bell MT" panose="02020503060305020303" pitchFamily="18" charset="0"/>
              </a:rPr>
            </a:br>
            <a:r>
              <a:rPr lang="pl-PL" sz="2400" dirty="0">
                <a:latin typeface="Bell MT" panose="02020503060305020303" pitchFamily="18" charset="0"/>
              </a:rPr>
              <a:t>Google grafika</a:t>
            </a:r>
            <a:br>
              <a:rPr lang="en-US" dirty="0"/>
            </a:br>
            <a:br>
              <a:rPr lang="en-US" dirty="0"/>
            </a:br>
            <a:endParaRPr lang="en-US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5501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01B3D4-2D3B-488B-8F82-81BBC8BE1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423" y="1271992"/>
            <a:ext cx="8643154" cy="1169367"/>
          </a:xfrm>
        </p:spPr>
        <p:txBody>
          <a:bodyPr>
            <a:normAutofit/>
          </a:bodyPr>
          <a:lstStyle/>
          <a:p>
            <a:pPr algn="ctr"/>
            <a:r>
              <a:rPr lang="pl-PL" sz="5400" dirty="0">
                <a:latin typeface="Bell MT" panose="02020503060305020303" pitchFamily="18" charset="0"/>
              </a:rPr>
              <a:t>DZIĘKUJE ZA UWAGĘ!!</a:t>
            </a:r>
            <a:endParaRPr lang="en-US" sz="5400" dirty="0">
              <a:latin typeface="Bell MT" panose="02020503060305020303" pitchFamily="18" charset="0"/>
            </a:endParaRP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A150C4F-0BE5-4C35-914C-7BD3AB410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078" y="4923442"/>
            <a:ext cx="8630446" cy="1012929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pl-PL" sz="2400" dirty="0">
                <a:latin typeface="Bell MT" panose="02020503060305020303" pitchFamily="18" charset="0"/>
              </a:rPr>
              <a:t>PREZENTACJE PRZYGOTOWAŁA</a:t>
            </a:r>
          </a:p>
          <a:p>
            <a:pPr algn="ctr"/>
            <a:r>
              <a:rPr lang="pl-PL" sz="2400" dirty="0">
                <a:latin typeface="Bell MT" panose="02020503060305020303" pitchFamily="18" charset="0"/>
              </a:rPr>
              <a:t>KLAUDIA NOWAK</a:t>
            </a:r>
            <a:endParaRPr lang="en-US" sz="2400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9657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Galeri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TM10001114[[fn=Galeria]]</Template>
  <TotalTime>45</TotalTime>
  <Words>114</Words>
  <Application>Microsoft Office PowerPoint</Application>
  <PresentationFormat>Panoramiczny</PresentationFormat>
  <Paragraphs>13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2" baseType="lpstr">
      <vt:lpstr>Arial</vt:lpstr>
      <vt:lpstr>Bell MT</vt:lpstr>
      <vt:lpstr>Gill Sans MT</vt:lpstr>
      <vt:lpstr>Galeria</vt:lpstr>
      <vt:lpstr>Dzień ziemi</vt:lpstr>
      <vt:lpstr>  Moje  eko działania</vt:lpstr>
      <vt:lpstr>Segregowanie śmieci</vt:lpstr>
      <vt:lpstr>Torba wielorazowego użytku</vt:lpstr>
      <vt:lpstr>kompostownik</vt:lpstr>
      <vt:lpstr>22 kwietnia Dzień ziemi</vt:lpstr>
      <vt:lpstr>Źródła, z których  korzystałam:     Wikipedia Google grafika  </vt:lpstr>
      <vt:lpstr>DZIĘKUJE ZA UWAGĘ!!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Dzień ziemi</dc:title>
  <dc:creator>klasa_7b</dc:creator>
  <cp:lastModifiedBy>klasa_7b</cp:lastModifiedBy>
  <cp:revision>5</cp:revision>
  <dcterms:created xsi:type="dcterms:W3CDTF">2021-04-26T15:23:02Z</dcterms:created>
  <dcterms:modified xsi:type="dcterms:W3CDTF">2021-04-26T16:08:06Z</dcterms:modified>
</cp:coreProperties>
</file>