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18890A-25C7-4C79-8665-4515B8CE3683}" v="907" dt="2021-04-24T13:17:40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viewProps" Target="viewProps.xml" Id="rId13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presProps" Target="presProps.xml" Id="rId12" /><Relationship Type="http://schemas.microsoft.com/office/2015/10/relationships/revisionInfo" Target="revisionInfo.xml" Id="rId17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tableStyles" Target="tableStyles.xml" Id="rId15" /><Relationship Type="http://schemas.openxmlformats.org/officeDocument/2006/relationships/slide" Target="slides/slide9.xml" Id="rId10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theme" Target="theme/theme1.xml" Id="rId14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907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276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24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781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718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024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27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1108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67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71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17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3970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>
                <a:latin typeface="Comic Sans MS"/>
                <a:cs typeface="Calibri Light"/>
              </a:rPr>
              <a:t>Moje </a:t>
            </a:r>
            <a:r>
              <a:rPr lang="pl-PL" b="1">
                <a:latin typeface="Comic Sans MS"/>
                <a:cs typeface="Calibri Light"/>
              </a:rPr>
              <a:t>ekodziałania</a:t>
            </a:r>
            <a:endParaRPr lang="pl-PL" b="1" dirty="0">
              <a:latin typeface="Comic Sans MS"/>
              <a:cs typeface="Calibri Light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 sz="4000" b="1" dirty="0">
                <a:latin typeface="Comic Sans MS"/>
                <a:cs typeface="Calibri"/>
              </a:rPr>
              <a:t>Kompostownik</a:t>
            </a: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F0B4B0-610D-4C2F-9CF3-1319B4347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96" y="599462"/>
            <a:ext cx="4839419" cy="4017033"/>
          </a:xfrm>
        </p:spPr>
        <p:txBody>
          <a:bodyPr/>
          <a:lstStyle/>
          <a:p>
            <a:r>
              <a:rPr lang="pl-PL">
                <a:solidFill>
                  <a:schemeClr val="accent3">
                    <a:lumMod val="40000"/>
                    <a:lumOff val="60000"/>
                  </a:schemeClr>
                </a:solidFill>
                <a:latin typeface="Comic Sans MS"/>
              </a:rPr>
              <a:t>Grabienie liści, drobnych patyków.</a:t>
            </a:r>
          </a:p>
        </p:txBody>
      </p:sp>
      <p:pic>
        <p:nvPicPr>
          <p:cNvPr id="3" name="Obraz 3" descr="Obraz zawierający zewnętrzne, niebo, drzewo, trawa&#10;&#10;Opis wygenerowany automatycznie">
            <a:extLst>
              <a:ext uri="{FF2B5EF4-FFF2-40B4-BE49-F238E27FC236}">
                <a16:creationId xmlns:a16="http://schemas.microsoft.com/office/drawing/2014/main" id="{EAE1EE84-58DE-4793-8E30-08FB1D990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777" y="603131"/>
            <a:ext cx="5359879" cy="4012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18301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11F0BD-E561-4A2A-8445-901B3AA9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96" y="915765"/>
            <a:ext cx="6205268" cy="5195976"/>
          </a:xfrm>
        </p:spPr>
        <p:txBody>
          <a:bodyPr/>
          <a:lstStyle/>
          <a:p>
            <a:r>
              <a:rPr lang="pl-PL" b="1">
                <a:solidFill>
                  <a:schemeClr val="accent3">
                    <a:lumMod val="40000"/>
                    <a:lumOff val="60000"/>
                  </a:schemeClr>
                </a:solidFill>
                <a:latin typeface="Comic Sans MS"/>
              </a:rPr>
              <a:t>Zbieranie ich.</a:t>
            </a:r>
          </a:p>
        </p:txBody>
      </p:sp>
      <p:pic>
        <p:nvPicPr>
          <p:cNvPr id="3" name="Obraz 3" descr="Obraz zawierający trawa, zewnętrzne, podłoże, osoba&#10;&#10;Opis wygenerowany automatycznie">
            <a:extLst>
              <a:ext uri="{FF2B5EF4-FFF2-40B4-BE49-F238E27FC236}">
                <a16:creationId xmlns:a16="http://schemas.microsoft.com/office/drawing/2014/main" id="{8F22B3F1-193C-46FB-84AD-32C01D79B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855" y="378125"/>
            <a:ext cx="3145765" cy="48077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Obraz 4" descr="Obraz zawierający trawa, zewnętrzne, osoba, pole&#10;&#10;Opis wygenerowany automatycznie">
            <a:extLst>
              <a:ext uri="{FF2B5EF4-FFF2-40B4-BE49-F238E27FC236}">
                <a16:creationId xmlns:a16="http://schemas.microsoft.com/office/drawing/2014/main" id="{4A27CB81-5F88-4068-86F0-1355FF175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0904" y="371488"/>
            <a:ext cx="3318294" cy="48940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710298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BDCD5B-8C94-49C9-B59B-CA9D25288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5198853" cy="5138467"/>
          </a:xfrm>
        </p:spPr>
        <p:txBody>
          <a:bodyPr/>
          <a:lstStyle/>
          <a:p>
            <a:r>
              <a:rPr lang="pl-PL" b="1">
                <a:solidFill>
                  <a:schemeClr val="accent3">
                    <a:lumMod val="40000"/>
                    <a:lumOff val="60000"/>
                  </a:schemeClr>
                </a:solidFill>
                <a:latin typeface="Comic Sans MS"/>
              </a:rPr>
              <a:t>Wysypywanie ich do kompostownika.</a:t>
            </a:r>
          </a:p>
        </p:txBody>
      </p:sp>
      <p:pic>
        <p:nvPicPr>
          <p:cNvPr id="3" name="Obraz 3" descr="Obraz zawierający zewnętrzne, trawa, drzewo, osoba&#10;&#10;Opis wygenerowany automatycznie">
            <a:extLst>
              <a:ext uri="{FF2B5EF4-FFF2-40B4-BE49-F238E27FC236}">
                <a16:creationId xmlns:a16="http://schemas.microsoft.com/office/drawing/2014/main" id="{C49AE6D5-825D-464F-A926-113817B42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739" y="636917"/>
            <a:ext cx="4051539" cy="5411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14034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381316-C60C-487C-BB73-7450138DB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102" y="470067"/>
            <a:ext cx="4278701" cy="5972353"/>
          </a:xfrm>
        </p:spPr>
        <p:txBody>
          <a:bodyPr/>
          <a:lstStyle/>
          <a:p>
            <a:r>
              <a:rPr lang="pl-PL">
                <a:solidFill>
                  <a:schemeClr val="accent3">
                    <a:lumMod val="40000"/>
                    <a:lumOff val="60000"/>
                  </a:schemeClr>
                </a:solidFill>
                <a:latin typeface="Comic Sans MS"/>
              </a:rPr>
              <a:t>Dodawanie również odpadków</a:t>
            </a:r>
            <a:br>
              <a:rPr lang="pl-PL">
                <a:latin typeface="Comic Sans MS"/>
              </a:rPr>
            </a:br>
            <a:r>
              <a:rPr lang="pl-PL">
                <a:solidFill>
                  <a:schemeClr val="accent3">
                    <a:lumMod val="40000"/>
                    <a:lumOff val="60000"/>
                  </a:schemeClr>
                </a:solidFill>
                <a:latin typeface="Comic Sans MS"/>
              </a:rPr>
              <a:t>kuchennych.</a:t>
            </a:r>
          </a:p>
        </p:txBody>
      </p:sp>
      <p:pic>
        <p:nvPicPr>
          <p:cNvPr id="3" name="Obraz 3" descr="Obraz zawierający drzewo, trawa, zewnętrzne, osoba&#10;&#10;Opis wygenerowany automatycznie">
            <a:extLst>
              <a:ext uri="{FF2B5EF4-FFF2-40B4-BE49-F238E27FC236}">
                <a16:creationId xmlns:a16="http://schemas.microsoft.com/office/drawing/2014/main" id="{82157033-A624-4EFC-8D37-34727984D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2249" y="536275"/>
            <a:ext cx="4295954" cy="5785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38600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264142-780C-42B5-AB7D-61B4804DA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857" y="1203311"/>
            <a:ext cx="6881003" cy="4965939"/>
          </a:xfrm>
        </p:spPr>
        <p:txBody>
          <a:bodyPr/>
          <a:lstStyle/>
          <a:p>
            <a:r>
              <a:rPr lang="pl-PL">
                <a:solidFill>
                  <a:schemeClr val="accent3">
                    <a:lumMod val="40000"/>
                    <a:lumOff val="60000"/>
                  </a:schemeClr>
                </a:solidFill>
                <a:latin typeface="Comic Sans MS"/>
              </a:rPr>
              <a:t>I ogrodowych, tworząc zdrowy nawóz.</a:t>
            </a:r>
            <a:endParaRPr lang="pl-PL">
              <a:latin typeface="Comic Sans MS"/>
            </a:endParaRPr>
          </a:p>
        </p:txBody>
      </p:sp>
      <p:pic>
        <p:nvPicPr>
          <p:cNvPr id="3" name="Obraz 3" descr="Obraz zawierający drzewo, zewnętrzne, trawa&#10;&#10;Opis wygenerowany automatycznie">
            <a:extLst>
              <a:ext uri="{FF2B5EF4-FFF2-40B4-BE49-F238E27FC236}">
                <a16:creationId xmlns:a16="http://schemas.microsoft.com/office/drawing/2014/main" id="{50A75719-BBB2-424C-B65E-20493617D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7380" y="737558"/>
            <a:ext cx="4008407" cy="5368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36420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4E2C65-A9C9-4C41-9FAD-D24937566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876" y="901386"/>
            <a:ext cx="4781909" cy="3729486"/>
          </a:xfrm>
        </p:spPr>
        <p:txBody>
          <a:bodyPr/>
          <a:lstStyle/>
          <a:p>
            <a:r>
              <a:rPr lang="pl-PL">
                <a:solidFill>
                  <a:schemeClr val="accent3">
                    <a:lumMod val="40000"/>
                    <a:lumOff val="60000"/>
                  </a:schemeClr>
                </a:solidFill>
                <a:latin typeface="Comic Sans MS"/>
              </a:rPr>
              <a:t>Po biodegradacji używamy go do odżywiania roślin.</a:t>
            </a:r>
          </a:p>
        </p:txBody>
      </p:sp>
      <p:pic>
        <p:nvPicPr>
          <p:cNvPr id="3" name="Obraz 3" descr="Obraz zawierający zewnętrzne, trawa, drzewo, osoba&#10;&#10;Opis wygenerowany automatycznie">
            <a:extLst>
              <a:ext uri="{FF2B5EF4-FFF2-40B4-BE49-F238E27FC236}">
                <a16:creationId xmlns:a16="http://schemas.microsoft.com/office/drawing/2014/main" id="{A799F9D8-8F67-4E10-9AD6-56B04C308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325" y="493143"/>
            <a:ext cx="2872596" cy="3830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Obraz 4" descr="Obraz zawierający drzewo, zewnętrzne, trawa, osoba&#10;&#10;Opis wygenerowany automatycznie">
            <a:extLst>
              <a:ext uri="{FF2B5EF4-FFF2-40B4-BE49-F238E27FC236}">
                <a16:creationId xmlns:a16="http://schemas.microsoft.com/office/drawing/2014/main" id="{AF90C28A-FC66-4AF7-BBEB-DDBE5FD98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9419" y="493144"/>
            <a:ext cx="2786333" cy="37151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043725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E094F8-66FD-4696-ADA8-BAD8CCE58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328" y="872631"/>
            <a:ext cx="7686135" cy="4965939"/>
          </a:xfrm>
        </p:spPr>
        <p:txBody>
          <a:bodyPr>
            <a:normAutofit/>
          </a:bodyPr>
          <a:lstStyle/>
          <a:p>
            <a:r>
              <a:rPr lang="pl-PL">
                <a:solidFill>
                  <a:schemeClr val="accent3">
                    <a:lumMod val="40000"/>
                    <a:lumOff val="60000"/>
                  </a:schemeClr>
                </a:solidFill>
                <a:latin typeface="Comic Sans MS"/>
              </a:rPr>
              <a:t>Stosowanie go dostarcza roślinom składników pokarmowych zbogadza glebę w pruchnicę.</a:t>
            </a:r>
          </a:p>
        </p:txBody>
      </p:sp>
      <p:pic>
        <p:nvPicPr>
          <p:cNvPr id="3" name="Obraz 3" descr="Obraz zawierający drzewo, trawa, zewnętrzne, osoba&#10;&#10;Opis wygenerowany automatycznie">
            <a:extLst>
              <a:ext uri="{FF2B5EF4-FFF2-40B4-BE49-F238E27FC236}">
                <a16:creationId xmlns:a16="http://schemas.microsoft.com/office/drawing/2014/main" id="{3AF9C8CB-63D8-4811-B4CB-F4CC8ACE9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1194" y="521899"/>
            <a:ext cx="3821501" cy="5814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56793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60693E-10D1-413D-8514-196ABA0F7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85" y="829500"/>
            <a:ext cx="4063042" cy="3902015"/>
          </a:xfrm>
        </p:spPr>
        <p:txBody>
          <a:bodyPr/>
          <a:lstStyle/>
          <a:p>
            <a:r>
              <a:rPr lang="pl-PL">
                <a:solidFill>
                  <a:schemeClr val="accent3">
                    <a:lumMod val="40000"/>
                    <a:lumOff val="60000"/>
                  </a:schemeClr>
                </a:solidFill>
                <a:latin typeface="Comic Sans MS"/>
              </a:rPr>
              <a:t>Udało się!</a:t>
            </a:r>
            <a:br>
              <a:rPr lang="pl-PL">
                <a:latin typeface="Comic Sans MS"/>
              </a:rPr>
            </a:br>
            <a:r>
              <a:rPr lang="pl-PL">
                <a:solidFill>
                  <a:schemeClr val="accent3">
                    <a:lumMod val="40000"/>
                    <a:lumOff val="60000"/>
                  </a:schemeClr>
                </a:solidFill>
                <a:latin typeface="Comic Sans MS"/>
              </a:rPr>
              <a:t>Dziękuje za uwagę :).</a:t>
            </a:r>
          </a:p>
        </p:txBody>
      </p:sp>
      <p:pic>
        <p:nvPicPr>
          <p:cNvPr id="3" name="Obraz 3" descr="Obraz zawierający drzewo, zewnętrzne, osoba, trawa&#10;&#10;Opis wygenerowany automatycznie">
            <a:extLst>
              <a:ext uri="{FF2B5EF4-FFF2-40B4-BE49-F238E27FC236}">
                <a16:creationId xmlns:a16="http://schemas.microsoft.com/office/drawing/2014/main" id="{FC3F3346-5DD4-4D25-8824-D5404EC14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966" y="493143"/>
            <a:ext cx="4396595" cy="5871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79121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5238FF-65FD-4D8B-B1DB-8CB514EC7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461" y="613840"/>
            <a:ext cx="10575986" cy="5325373"/>
          </a:xfrm>
        </p:spPr>
        <p:txBody>
          <a:bodyPr/>
          <a:lstStyle/>
          <a:p>
            <a:r>
              <a:rPr lang="pl-PL">
                <a:solidFill>
                  <a:schemeClr val="accent3">
                    <a:lumMod val="40000"/>
                    <a:lumOff val="60000"/>
                  </a:schemeClr>
                </a:solidFill>
                <a:latin typeface="Arial Black"/>
              </a:rPr>
              <a:t>Produkcja: Julia i Natalia Kretek</a:t>
            </a:r>
            <a:br>
              <a:rPr lang="pl-PL">
                <a:latin typeface="Arial Black"/>
              </a:rPr>
            </a:br>
            <a:r>
              <a:rPr lang="pl-PL">
                <a:solidFill>
                  <a:schemeClr val="accent3">
                    <a:lumMod val="40000"/>
                    <a:lumOff val="60000"/>
                  </a:schemeClr>
                </a:solidFill>
                <a:latin typeface="Arial Black"/>
              </a:rPr>
              <a:t>Zdjęcia: Julii i Natalii Kretek</a:t>
            </a:r>
            <a:br>
              <a:rPr lang="pl-PL">
                <a:solidFill>
                  <a:schemeClr val="accent3">
                    <a:lumMod val="40000"/>
                    <a:lumOff val="60000"/>
                  </a:schemeClr>
                </a:solidFill>
                <a:latin typeface="Arial Black"/>
              </a:rPr>
            </a:br>
            <a:br>
              <a:rPr lang="pl-PL">
                <a:latin typeface="Arial Black"/>
              </a:rPr>
            </a:br>
            <a:br>
              <a:rPr lang="pl-PL"/>
            </a:b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40489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Savon</vt:lpstr>
      <vt:lpstr>Moje ekodziałania</vt:lpstr>
      <vt:lpstr>Grabienie liści, drobnych patyków.</vt:lpstr>
      <vt:lpstr>Zbieranie ich.</vt:lpstr>
      <vt:lpstr>Wysypywanie ich do kompostownika.</vt:lpstr>
      <vt:lpstr>Dodawanie również odpadków kuchennych.</vt:lpstr>
      <vt:lpstr>I ogrodowych, tworząc zdrowy nawóz.</vt:lpstr>
      <vt:lpstr>Po biodegradacji używamy go do odżywiania roślin.</vt:lpstr>
      <vt:lpstr>Stosowanie go dostarcza roślinom składników pokarmowych zbogadza glebę w pruchnicę.</vt:lpstr>
      <vt:lpstr>Udało się! Dziękuje za uwagę :).</vt:lpstr>
      <vt:lpstr>Produkcja: Julia i Natalia Kretek Zdjęcia: Julii i Natalii Kretek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/>
  <cp:revision>244</cp:revision>
  <dcterms:created xsi:type="dcterms:W3CDTF">2021-04-24T12:21:23Z</dcterms:created>
  <dcterms:modified xsi:type="dcterms:W3CDTF">2021-04-24T13:17:47Z</dcterms:modified>
</cp:coreProperties>
</file>